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08584"/>
              </p:ext>
            </p:extLst>
          </p:nvPr>
        </p:nvGraphicFramePr>
        <p:xfrm>
          <a:off x="762000" y="1295400"/>
          <a:ext cx="7696199" cy="525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1982"/>
                <a:gridCol w="88891"/>
                <a:gridCol w="704794"/>
                <a:gridCol w="660744"/>
                <a:gridCol w="722189"/>
                <a:gridCol w="769205"/>
                <a:gridCol w="830995"/>
                <a:gridCol w="685800"/>
                <a:gridCol w="540950"/>
                <a:gridCol w="830649"/>
              </a:tblGrid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</a:t>
                      </a:r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87.5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Hindi89.2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Sansk96.0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Maths83.4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Science 78.9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S. Sc. 83.3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95% AND Above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90% &amp; ABOVE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80%-89.9%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70%-79.9%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75% and above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60%-69.9%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72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BELOW 60%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IN" sz="2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97832"/>
              </p:ext>
            </p:extLst>
          </p:nvPr>
        </p:nvGraphicFramePr>
        <p:xfrm>
          <a:off x="1371600" y="152400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Class x Board</a:t>
                      </a:r>
                      <a:r>
                        <a:rPr lang="en-GB" sz="2800" baseline="0" dirty="0" smtClean="0"/>
                        <a:t> Results 23-24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999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96</Words>
  <Application>Microsoft Office PowerPoint</Application>
  <PresentationFormat>On-screen Show (4:3)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CCA OFFICE</dc:creator>
  <cp:lastModifiedBy>CCA OFFICE</cp:lastModifiedBy>
  <cp:revision>2</cp:revision>
  <dcterms:created xsi:type="dcterms:W3CDTF">2006-08-16T00:00:00Z</dcterms:created>
  <dcterms:modified xsi:type="dcterms:W3CDTF">2024-05-14T07:47:49Z</dcterms:modified>
</cp:coreProperties>
</file>